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74" r:id="rId6"/>
    <p:sldId id="275" r:id="rId7"/>
    <p:sldId id="276" r:id="rId8"/>
    <p:sldId id="277" r:id="rId9"/>
    <p:sldId id="278" r:id="rId10"/>
    <p:sldId id="262" r:id="rId11"/>
    <p:sldId id="266" r:id="rId12"/>
    <p:sldId id="267" r:id="rId13"/>
    <p:sldId id="268" r:id="rId14"/>
    <p:sldId id="263" r:id="rId15"/>
    <p:sldId id="273" r:id="rId16"/>
    <p:sldId id="264" r:id="rId17"/>
    <p:sldId id="265" r:id="rId18"/>
    <p:sldId id="271" r:id="rId19"/>
    <p:sldId id="279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205A0-EB23-5E44-A00F-593815CE3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DB4B29-FBD3-094E-AEF5-9E114F2B1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C0DE8E-6BF0-9841-BA40-616BA6B6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EFAB7-7B4D-0044-880A-2AC44023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A16AC-59E2-ED4E-AE18-A21D6558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5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C47B5-A055-424B-AE5F-15A51F47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834436-3F98-6245-B786-E00717DEF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F2C2B-3ED5-0D4B-BA70-E4DF8316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56F8FE-FF3A-1F47-AEBF-8A50C761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7E538C-377D-E247-9AB8-9FD36579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8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4956C7-C3A1-B04F-A471-B9E85DE40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939F1D-DAF3-7B49-B820-9FB5D4A2A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3F65E5-CE24-FB4A-8221-4CB69009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40AFD-E97C-E048-94A2-8FAD6FB6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70DFB5-00D3-F942-B7C2-85857776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2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368C9-8C93-C24B-97ED-F209009D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A1A57-BDF7-D547-B356-6B42B2259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F0E89-1103-4447-9612-15951276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C9610E-B161-714D-9B7F-3F9805FF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10D85-468B-6644-8115-C7CBE97B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5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9FAEC-2DDD-4445-A4C1-D9996AF6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613F4-1BED-614D-8EA7-62FA332EB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6C2A64-1043-804A-8007-6DD9B4AC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770D1-0842-0443-AA19-09276039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51BD1-BDFA-C942-857E-8F964484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1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7A1D6-04A8-C847-9E4F-7DE27356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A2CBC-D60C-494C-BD52-DDA4ADC1D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EBCFFB-2D45-6A4F-9F9F-134D5517E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B8DF5A-ED5F-5147-B3ED-D8341441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360431-1705-8943-9A89-20532070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8CC96B-6E8A-5649-985C-BB1C020D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4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F25A1-2DA5-B247-B1D0-31B84E6D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8665AA-04A1-4147-A97A-59EF90891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56D989-BEF5-1A47-BD31-7025AC80A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8B92B4-1CF6-3E42-9373-3FB75D3C1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5AE6F1-3B48-9D45-A02A-0302D5607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80BBC4-2FFA-0949-B77D-47D3628D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DB0027-0C6C-F44E-9390-3C610EC8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D5FEE4-1703-DA42-A057-157BC200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4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99B57-EA33-0649-AC82-53B2C2D6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173698-51C7-594E-849D-2A8D5EDD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932079-4240-3C4A-8A62-DF1AB92C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BEB10F-D28D-F048-90EC-F48330E3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1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07B19B-BFC7-5745-B12E-F0AE5724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3525C5-63B8-4248-AA38-D862674C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C7BDDE-CB29-5945-8A86-86955A75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FDFFF-9830-F34F-8CCD-1E29125D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3E0C1-8535-A540-9C4E-C55BA47E0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54EE21-3ACE-BF49-B575-68BB31112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AE3E9-2555-0945-9343-865354A5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7D2551-56FB-7148-9078-3F307939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508731-4A76-F14A-BAAC-15281178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871CC-BE2A-4346-A848-248A58C6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4E1D10-BABE-9C46-8A2F-6CE9692E3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993755-B3B8-EB49-9D70-390455444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41B2-A97B-884E-B8E9-DD7CD832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134188-D6FE-BA4A-8014-0BC943A4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9F7137-F8D3-D94C-B0C5-CFC8ECE0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6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6BAF7-7735-004F-86D0-D37BD929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5D35EF-D501-EF47-9C84-65754978C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4CB0B-D6E6-A548-ADDB-4577A4FB4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FEDF9-6F4C-674A-9FFC-D4A028A5739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7D551D-8BAF-D240-98E2-5EED230E6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4CC5D-6458-8246-ABFE-E35F2EFD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ED890-F670-7548-9EC3-5F0C8164F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u/resource/729783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237CC-74DB-5C47-824F-4D26B2635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технологии в работе учителя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C0351D-0FB3-794E-B70A-E9A2F7A7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0618" y="4864962"/>
            <a:ext cx="6157603" cy="1214769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Лихачева Ольга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Александровна, учитель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 МБОУ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Многопрофильный лицей №186 – «Перспектива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Приволжского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г. Казани</a:t>
            </a:r>
          </a:p>
          <a:p>
            <a:pPr algn="l"/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D23650-2FD8-CB4E-916A-CF17D769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85" y="3377147"/>
            <a:ext cx="4840841" cy="3227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C61B26-A32F-6E41-BA04-139C3A60DD94}"/>
              </a:ext>
            </a:extLst>
          </p:cNvPr>
          <p:cNvSpPr txBox="1"/>
          <p:nvPr/>
        </p:nvSpPr>
        <p:spPr>
          <a:xfrm>
            <a:off x="3071974" y="369870"/>
            <a:ext cx="6540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«Многопрофильный лицей №186 – «Перспектива»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Приволжского района г. Казани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6175CD-A3F1-D449-99CA-17203DB88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462" y="369870"/>
            <a:ext cx="1455506" cy="145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3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1A66A-38DF-D645-BB4C-D9AD49B0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выводов…</a:t>
            </a:r>
          </a:p>
        </p:txBody>
      </p:sp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BF660AD2-F017-3B42-A4B6-AA91C06CEFA8}"/>
              </a:ext>
            </a:extLst>
          </p:cNvPr>
          <p:cNvSpPr/>
          <p:nvPr/>
        </p:nvSpPr>
        <p:spPr>
          <a:xfrm>
            <a:off x="846044" y="1372308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 descr="page6image23381312">
            <a:extLst>
              <a:ext uri="{FF2B5EF4-FFF2-40B4-BE49-F238E27FC236}">
                <a16:creationId xmlns:a16="http://schemas.microsoft.com/office/drawing/2014/main" id="{C57B4CA6-8318-0A41-A906-E7EC38FBF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0785" y="-2078148"/>
            <a:ext cx="2470525" cy="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6image25486688">
            <a:extLst>
              <a:ext uri="{FF2B5EF4-FFF2-40B4-BE49-F238E27FC236}">
                <a16:creationId xmlns:a16="http://schemas.microsoft.com/office/drawing/2014/main" id="{6851AE48-C342-FC44-BF58-337E361BE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0" y="1922710"/>
            <a:ext cx="7017705" cy="394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D49AF7-D69E-0941-9813-2D10344FD67C}"/>
              </a:ext>
            </a:extLst>
          </p:cNvPr>
          <p:cNvSpPr/>
          <p:nvPr/>
        </p:nvSpPr>
        <p:spPr>
          <a:xfrm>
            <a:off x="8158537" y="2581852"/>
            <a:ext cx="31952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смысла совершенствовать 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упряжи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лошадеи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̆,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уже есть ДВС»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1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84680-1F11-B04F-AAA7-D11231B1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65" y="0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43F66B-D608-5843-9F2C-94528BD7F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988" y="1537948"/>
            <a:ext cx="5183561" cy="4351338"/>
          </a:xfrm>
        </p:spPr>
      </p:pic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C2CAE466-4DCE-0C46-A430-F6B73F2AF482}"/>
              </a:ext>
            </a:extLst>
          </p:cNvPr>
          <p:cNvSpPr/>
          <p:nvPr/>
        </p:nvSpPr>
        <p:spPr>
          <a:xfrm>
            <a:off x="914400" y="2260315"/>
            <a:ext cx="4500079" cy="47990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 descr="page9image23429504">
            <a:extLst>
              <a:ext uri="{FF2B5EF4-FFF2-40B4-BE49-F238E27FC236}">
                <a16:creationId xmlns:a16="http://schemas.microsoft.com/office/drawing/2014/main" id="{A5F8CECE-73E1-164E-9FB2-104DC62C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78" y="-2345276"/>
            <a:ext cx="181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age9image25547648">
            <a:extLst>
              <a:ext uri="{FF2B5EF4-FFF2-40B4-BE49-F238E27FC236}">
                <a16:creationId xmlns:a16="http://schemas.microsoft.com/office/drawing/2014/main" id="{F819584F-4940-9E4C-B608-28F554267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94" y="3888616"/>
            <a:ext cx="3549722" cy="23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7290DB-4EE0-0C4A-AEA2-2364AF4B2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524" y="3925618"/>
            <a:ext cx="2292476" cy="2292476"/>
          </a:xfrm>
          <a:prstGeom prst="rect">
            <a:avLst/>
          </a:prstGeom>
        </p:spPr>
      </p:pic>
      <p:sp>
        <p:nvSpPr>
          <p:cNvPr id="13" name="Пятиугольник 12">
            <a:extLst>
              <a:ext uri="{FF2B5EF4-FFF2-40B4-BE49-F238E27FC236}">
                <a16:creationId xmlns:a16="http://schemas.microsoft.com/office/drawing/2014/main" id="{C075C73D-CB1F-5B40-BB12-9ED79068C5FC}"/>
              </a:ext>
            </a:extLst>
          </p:cNvPr>
          <p:cNvSpPr/>
          <p:nvPr/>
        </p:nvSpPr>
        <p:spPr>
          <a:xfrm>
            <a:off x="684751" y="1099237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3036C2-B8B1-4846-8FF8-76DB36520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961" y="350496"/>
            <a:ext cx="4885113" cy="327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5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4ABED91-CFF1-DD4F-8D57-836A59CE7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480" y="883578"/>
            <a:ext cx="10520737" cy="562215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A5157C-1F32-0240-BB32-7667E4F1F667}"/>
              </a:ext>
            </a:extLst>
          </p:cNvPr>
          <p:cNvSpPr txBox="1"/>
          <p:nvPr/>
        </p:nvSpPr>
        <p:spPr>
          <a:xfrm>
            <a:off x="842480" y="226032"/>
            <a:ext cx="734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Льюис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Кэролл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«Алиса в стране чудес»</a:t>
            </a: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604AC865-11DD-8344-917C-91A041344A75}"/>
              </a:ext>
            </a:extLst>
          </p:cNvPr>
          <p:cNvSpPr/>
          <p:nvPr/>
        </p:nvSpPr>
        <p:spPr>
          <a:xfrm>
            <a:off x="842480" y="708109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0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2ABA1-72DB-1B48-B5C3-20A1F650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B53F90-22B1-9C4D-A7C6-9FA352021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093" y="2111990"/>
            <a:ext cx="5662653" cy="3775102"/>
          </a:xfrm>
        </p:spPr>
      </p:pic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B62CB355-C7C4-4143-A784-96BF151D5FC9}"/>
              </a:ext>
            </a:extLst>
          </p:cNvPr>
          <p:cNvSpPr/>
          <p:nvPr/>
        </p:nvSpPr>
        <p:spPr>
          <a:xfrm>
            <a:off x="838200" y="1341485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04C44-D4F0-3442-9F8E-66B90D78106F}"/>
              </a:ext>
            </a:extLst>
          </p:cNvPr>
          <p:cNvSpPr txBox="1"/>
          <p:nvPr/>
        </p:nvSpPr>
        <p:spPr>
          <a:xfrm>
            <a:off x="5843638" y="1927682"/>
            <a:ext cx="58116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«быстрыми»,</a:t>
            </a:r>
          </a:p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полезными цифровыми</a:t>
            </a:r>
          </a:p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</a:t>
            </a:r>
          </a:p>
        </p:txBody>
      </p:sp>
    </p:spTree>
    <p:extLst>
      <p:ext uri="{BB962C8B-B14F-4D97-AF65-F5344CB8AC3E}">
        <p14:creationId xmlns:p14="http://schemas.microsoft.com/office/powerpoint/2010/main" val="157728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33197-5552-464E-B49D-91A40A12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48" y="280700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BD347EB-6154-FB4A-A236-4F22FF25A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495" y="1606263"/>
            <a:ext cx="10376899" cy="4915512"/>
          </a:xfrm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63B305F9-AF09-634A-A5D6-472535A244C9}"/>
              </a:ext>
            </a:extLst>
          </p:cNvPr>
          <p:cNvSpPr/>
          <p:nvPr/>
        </p:nvSpPr>
        <p:spPr>
          <a:xfrm>
            <a:off x="609738" y="1351759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2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904DC80-D2DA-1D45-8EEE-55330B4E21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0249" y="1769677"/>
            <a:ext cx="5181600" cy="1689758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76C1BD-CC8C-D64E-8321-2203E768B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24" y="3538424"/>
            <a:ext cx="5837576" cy="2796517"/>
          </a:xfrm>
          <a:prstGeom prst="rect">
            <a:avLst/>
          </a:prstGeo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5D83E203-7F81-8143-8F79-C44DB8C713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76990" y="2404153"/>
            <a:ext cx="5899935" cy="3606229"/>
          </a:xfr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B287923-AEA0-4842-8285-4B8CB913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49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ятиугольник 19">
            <a:extLst>
              <a:ext uri="{FF2B5EF4-FFF2-40B4-BE49-F238E27FC236}">
                <a16:creationId xmlns:a16="http://schemas.microsoft.com/office/drawing/2014/main" id="{1DDEE7EC-066E-5F46-954D-1DA2CB3BFF7B}"/>
              </a:ext>
            </a:extLst>
          </p:cNvPr>
          <p:cNvSpPr/>
          <p:nvPr/>
        </p:nvSpPr>
        <p:spPr>
          <a:xfrm>
            <a:off x="540249" y="1351759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2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CDF60C-A29E-ED4D-8F0A-D9CE8F03E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738" y="-236306"/>
            <a:ext cx="3050283" cy="2287712"/>
          </a:xfrm>
        </p:spPr>
      </p:pic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id="{246D2268-3124-C54A-9AD8-78FE1D0F9DE2}"/>
              </a:ext>
            </a:extLst>
          </p:cNvPr>
          <p:cNvSpPr/>
          <p:nvPr/>
        </p:nvSpPr>
        <p:spPr>
          <a:xfrm>
            <a:off x="609738" y="1351759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5" name="Picture 1" descr="page21image25467808">
            <a:extLst>
              <a:ext uri="{FF2B5EF4-FFF2-40B4-BE49-F238E27FC236}">
                <a16:creationId xmlns:a16="http://schemas.microsoft.com/office/drawing/2014/main" id="{205D7365-DAC6-264D-8A37-FE71D353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8" y="1578819"/>
            <a:ext cx="7841466" cy="49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6BB554-7FC4-A046-81A2-39AD7BE3B5A5}"/>
              </a:ext>
            </a:extLst>
          </p:cNvPr>
          <p:cNvSpPr txBox="1"/>
          <p:nvPr/>
        </p:nvSpPr>
        <p:spPr>
          <a:xfrm>
            <a:off x="7818633" y="6361236"/>
            <a:ext cx="4240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>
                <a:hlinkClick r:id="rId4"/>
              </a:rPr>
              <a:t>https://wordwall.net/ru/resource/7297831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01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09292-3BF8-6C49-9080-272B8405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81" y="-25096"/>
            <a:ext cx="10685980" cy="132556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50E7DF5-40F8-1B47-AD49-50EBE1225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681" y="1392737"/>
            <a:ext cx="4103786" cy="4329658"/>
          </a:xfrm>
        </p:spPr>
      </p:pic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AF86A1FD-CD77-9741-8D15-D05FD75A815C}"/>
              </a:ext>
            </a:extLst>
          </p:cNvPr>
          <p:cNvSpPr/>
          <p:nvPr/>
        </p:nvSpPr>
        <p:spPr>
          <a:xfrm>
            <a:off x="667820" y="1136002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7A198-7FFA-3848-B07B-4AF2F47A1C27}"/>
              </a:ext>
            </a:extLst>
          </p:cNvPr>
          <p:cNvSpPr txBox="1"/>
          <p:nvPr/>
        </p:nvSpPr>
        <p:spPr>
          <a:xfrm>
            <a:off x="462337" y="5814665"/>
            <a:ext cx="535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Юрьевич Новиков,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конкурса «Учитель года России - 2018»,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проекта, разработчик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978334-63EA-134E-B003-BA1DC363A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30" y="1392737"/>
            <a:ext cx="6876348" cy="43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4FFDF-529C-3E4F-8E33-BAA1E0B6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2" y="-123262"/>
            <a:ext cx="10515600" cy="132556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Learnis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A534C4-D77D-AB48-BCDC-7AE0EF48C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79" t="6212" r="14184"/>
          <a:stretch/>
        </p:blipFill>
        <p:spPr>
          <a:xfrm>
            <a:off x="1407560" y="966950"/>
            <a:ext cx="8917968" cy="5690704"/>
          </a:xfrm>
        </p:spPr>
      </p:pic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id="{EB9A68C1-405F-1646-BAB4-C611539F094D}"/>
              </a:ext>
            </a:extLst>
          </p:cNvPr>
          <p:cNvSpPr/>
          <p:nvPr/>
        </p:nvSpPr>
        <p:spPr>
          <a:xfrm>
            <a:off x="745732" y="889422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8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2C938-2B72-694B-92F9-F22A3955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E2F345-824E-C34F-B5B5-CFF7C2A8E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page1image4815744">
            <a:extLst>
              <a:ext uri="{FF2B5EF4-FFF2-40B4-BE49-F238E27FC236}">
                <a16:creationId xmlns:a16="http://schemas.microsoft.com/office/drawing/2014/main" id="{A8610021-3F05-944D-812D-73BC080C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5518" cy="69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21090160">
            <a:extLst>
              <a:ext uri="{FF2B5EF4-FFF2-40B4-BE49-F238E27FC236}">
                <a16:creationId xmlns:a16="http://schemas.microsoft.com/office/drawing/2014/main" id="{0DC78D25-4289-E945-B713-88B33733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5" y="863618"/>
            <a:ext cx="1654140" cy="16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225B3C-038F-8249-BB4E-E7DA60ADF065}"/>
              </a:ext>
            </a:extLst>
          </p:cNvPr>
          <p:cNvSpPr/>
          <p:nvPr/>
        </p:nvSpPr>
        <p:spPr>
          <a:xfrm>
            <a:off x="2744485" y="553924"/>
            <a:ext cx="915941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Joyteka</a:t>
            </a:r>
            <a:r>
              <a:rPr lang="e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</a:t>
            </a:r>
            <a:r>
              <a:rPr lang="ru-RU" sz="4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учителеи</a:t>
            </a:r>
            <a:r>
              <a:rPr lang="ru-RU" sz="4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команды </a:t>
            </a:r>
            <a:r>
              <a:rPr lang="en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Joyteka</a:t>
            </a:r>
            <a:r>
              <a:rPr lang="e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основателеи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̆: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Максима Юрьевича (канд.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лауреата конкурса «Учитель года России» - 2018)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Новиковои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 Татьяны Юрьевны (магистр направления «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Графическии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дизайн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Lead-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дизайнер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en" sz="32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joyteka.co</a:t>
            </a:r>
            <a:r>
              <a:rPr lang="en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3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1B311-EB4C-F544-B47D-4D5F8B82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962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будущее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A3367F-51E1-E74A-8481-5E7BE1D3E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83" y="1690688"/>
            <a:ext cx="2207232" cy="33108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1838F-99AE-C64A-B543-843A8E332BFF}"/>
              </a:ext>
            </a:extLst>
          </p:cNvPr>
          <p:cNvSpPr txBox="1"/>
          <p:nvPr/>
        </p:nvSpPr>
        <p:spPr>
          <a:xfrm>
            <a:off x="838200" y="5001536"/>
            <a:ext cx="60426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Лукша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Education Futures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член-корреспондент Всемирной академии наук и искусств,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Центра трансформации образования СКОЛКОВО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E9A07-CA9B-B541-BFE9-4BE83E5330E4}"/>
              </a:ext>
            </a:extLst>
          </p:cNvPr>
          <p:cNvSpPr txBox="1"/>
          <p:nvPr/>
        </p:nvSpPr>
        <p:spPr>
          <a:xfrm>
            <a:off x="4373452" y="1690688"/>
            <a:ext cx="6522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 модель «индустриального» образования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 несостоятельна: она формирует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«навыки прошлого», а не «навыки будущего», и 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учащихся к реальности, которой уже не будет.</a:t>
            </a: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2E4EF488-ADD0-C74E-9B44-A129B24F47F9}"/>
              </a:ext>
            </a:extLst>
          </p:cNvPr>
          <p:cNvSpPr/>
          <p:nvPr/>
        </p:nvSpPr>
        <p:spPr>
          <a:xfrm>
            <a:off x="967483" y="1422500"/>
            <a:ext cx="3481227" cy="71026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>
            <a:extLst>
              <a:ext uri="{FF2B5EF4-FFF2-40B4-BE49-F238E27FC236}">
                <a16:creationId xmlns:a16="http://schemas.microsoft.com/office/drawing/2014/main" id="{AE3AD6CE-A82F-0342-9B2A-F5A68D26FA65}"/>
              </a:ext>
            </a:extLst>
          </p:cNvPr>
          <p:cNvSpPr/>
          <p:nvPr/>
        </p:nvSpPr>
        <p:spPr>
          <a:xfrm>
            <a:off x="967483" y="1422500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687E2754-FFB6-3B4F-930C-D6CCC00FBE6B}"/>
              </a:ext>
            </a:extLst>
          </p:cNvPr>
          <p:cNvSpPr/>
          <p:nvPr/>
        </p:nvSpPr>
        <p:spPr>
          <a:xfrm>
            <a:off x="6880816" y="3046157"/>
            <a:ext cx="1258063" cy="57535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2226E-25DA-5F4E-A716-48DD16DCBB7A}"/>
              </a:ext>
            </a:extLst>
          </p:cNvPr>
          <p:cNvSpPr txBox="1"/>
          <p:nvPr/>
        </p:nvSpPr>
        <p:spPr>
          <a:xfrm>
            <a:off x="4448710" y="3739793"/>
            <a:ext cx="760188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«Необходимо пересмотреть образовательные подходы,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и форматы для того, чтобы дать учащимся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формировать навыки, необходимые для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общественного и личного успеха в 21 веке».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02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9B6C6-B674-774F-92F0-04B27B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7821"/>
            <a:ext cx="10515600" cy="590372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образования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CBC0DC-4AA3-E347-A932-277E10339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638193"/>
            <a:ext cx="10757044" cy="6133261"/>
          </a:xfrm>
        </p:spPr>
      </p:pic>
    </p:spTree>
    <p:extLst>
      <p:ext uri="{BB962C8B-B14F-4D97-AF65-F5344CB8AC3E}">
        <p14:creationId xmlns:p14="http://schemas.microsoft.com/office/powerpoint/2010/main" val="306088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08338-6CB7-3F4C-88F2-1AA2767A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Цифры</a:t>
            </a:r>
          </a:p>
        </p:txBody>
      </p:sp>
      <p:pic>
        <p:nvPicPr>
          <p:cNvPr id="2049" name="Picture 1" descr="page5image25467184">
            <a:extLst>
              <a:ext uri="{FF2B5EF4-FFF2-40B4-BE49-F238E27FC236}">
                <a16:creationId xmlns:a16="http://schemas.microsoft.com/office/drawing/2014/main" id="{C274FCB3-36D7-624B-90C0-F1F0C30D6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4" y="2190356"/>
            <a:ext cx="4098928" cy="31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555863-AA3B-EE4B-B86F-813D241F40A9}"/>
              </a:ext>
            </a:extLst>
          </p:cNvPr>
          <p:cNvSpPr/>
          <p:nvPr/>
        </p:nvSpPr>
        <p:spPr>
          <a:xfrm>
            <a:off x="4643919" y="2023733"/>
            <a:ext cx="7233007" cy="21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91% от общего числа учащихся в мире перешли в режим карантина – и около 80% из них перешли 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онлайн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E1873B-FD89-5645-B000-A5F6E4F25737}"/>
              </a:ext>
            </a:extLst>
          </p:cNvPr>
          <p:cNvSpPr/>
          <p:nvPr/>
        </p:nvSpPr>
        <p:spPr>
          <a:xfrm>
            <a:off x="6952180" y="59928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dirty="0">
                <a:solidFill>
                  <a:srgbClr val="0000FF"/>
                </a:solidFill>
                <a:latin typeface="OpenSans"/>
              </a:rPr>
              <a:t>https://</a:t>
            </a:r>
            <a:r>
              <a:rPr lang="en" dirty="0" err="1">
                <a:solidFill>
                  <a:srgbClr val="0000FF"/>
                </a:solidFill>
                <a:latin typeface="OpenSans"/>
              </a:rPr>
              <a:t>en.unesco.org</a:t>
            </a:r>
            <a:r>
              <a:rPr lang="en" dirty="0">
                <a:solidFill>
                  <a:srgbClr val="0000FF"/>
                </a:solidFill>
                <a:latin typeface="OpenSans"/>
              </a:rPr>
              <a:t>/covid19/</a:t>
            </a:r>
            <a:r>
              <a:rPr lang="en" dirty="0" err="1">
                <a:solidFill>
                  <a:srgbClr val="0000FF"/>
                </a:solidFill>
                <a:latin typeface="OpenSans"/>
              </a:rPr>
              <a:t>educationresponse</a:t>
            </a:r>
            <a:r>
              <a:rPr lang="en" dirty="0">
                <a:solidFill>
                  <a:srgbClr val="0000FF"/>
                </a:solidFill>
                <a:latin typeface="OpenSans"/>
              </a:rPr>
              <a:t> </a:t>
            </a:r>
            <a:endParaRPr lang="en" dirty="0">
              <a:effectLst/>
            </a:endParaRP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28CE1074-86C5-B941-B257-B9919C03DD47}"/>
              </a:ext>
            </a:extLst>
          </p:cNvPr>
          <p:cNvSpPr/>
          <p:nvPr/>
        </p:nvSpPr>
        <p:spPr>
          <a:xfrm>
            <a:off x="846044" y="1372308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0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BF386-B57C-6642-B8F3-22B61B2E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(в среднем) вы проводите в интернете в день?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2ECBB-D19F-4C40-AA71-426A1720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39138" cy="4725101"/>
          </a:xfrm>
        </p:spPr>
        <p:txBody>
          <a:bodyPr>
            <a:normAutofit fontScale="92500" lnSpcReduction="10000"/>
          </a:bodyPr>
          <a:lstStyle/>
          <a:p>
            <a:pPr marL="914400" lvl="0" indent="-914400">
              <a:buFont typeface="+mj-lt"/>
              <a:buAutoNum type="alphaUcPeriod"/>
            </a:pPr>
            <a:r>
              <a:rPr lang="ru-RU" sz="5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2-х часов</a:t>
            </a:r>
          </a:p>
          <a:p>
            <a:pPr marL="914400" lvl="0" indent="-914400">
              <a:buFont typeface="+mj-lt"/>
              <a:buAutoNum type="alphaUcPeriod"/>
            </a:pPr>
            <a:r>
              <a:rPr lang="ru-RU" sz="5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часа</a:t>
            </a:r>
          </a:p>
          <a:p>
            <a:pPr marL="914400" lvl="0" indent="-914400">
              <a:buFont typeface="+mj-lt"/>
              <a:buAutoNum type="alphaUcPeriod"/>
            </a:pPr>
            <a:r>
              <a:rPr lang="ru-RU" sz="5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4-х часов</a:t>
            </a:r>
          </a:p>
          <a:p>
            <a:pPr marL="914400" lvl="0" indent="-914400">
              <a:buFont typeface="+mj-lt"/>
              <a:buAutoNum type="alphaUcPeriod"/>
            </a:pPr>
            <a:r>
              <a:rPr lang="ru-RU" sz="5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практически постоянно онлайн</a:t>
            </a:r>
          </a:p>
          <a:p>
            <a:pPr marL="914400" lvl="0" indent="-914400">
              <a:buFont typeface="+mj-lt"/>
              <a:buAutoNum type="alphaUcPeriod"/>
            </a:pPr>
            <a:r>
              <a:rPr lang="ru-RU" sz="5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почти не использую интернет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1C067919-0ACB-6E47-9537-A4D9FC178DFF}"/>
              </a:ext>
            </a:extLst>
          </p:cNvPr>
          <p:cNvSpPr/>
          <p:nvPr/>
        </p:nvSpPr>
        <p:spPr>
          <a:xfrm>
            <a:off x="846044" y="1372308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9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BF386-B57C-6642-B8F3-22B61B2E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(в среднем) вы проводите в интернете в день?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A4577C-3ECF-4A4A-9F76-EE6154507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315" y="1690688"/>
            <a:ext cx="10013219" cy="4724400"/>
          </a:xfrm>
        </p:spPr>
      </p:pic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1C067919-0ACB-6E47-9537-A4D9FC178DFF}"/>
              </a:ext>
            </a:extLst>
          </p:cNvPr>
          <p:cNvSpPr/>
          <p:nvPr/>
        </p:nvSpPr>
        <p:spPr>
          <a:xfrm>
            <a:off x="846044" y="1372308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21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BF386-B57C-6642-B8F3-22B61B2E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Montserrat" panose="020B0604020202020204" charset="-52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Montserrat" panose="020B0604020202020204" charset="-52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Montserrat" panose="020B0604020202020204" charset="-52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Montserrat" panose="020B0604020202020204" charset="-52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каких целей вы используете интернет чаще всего?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2ECBB-D19F-4C40-AA71-426A1720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153931" cy="4725101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интернет для отдыха: играю в онлайн игры, смотрю фильмы и интересные видео.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Слежу за интересными ресурсами (блоги, форумы, сообщества и т.д.)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Общаюсь с близкими/друзьями/учениками/коллегами в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мессенджерах.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полезные мобильные приложения.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 интернет для работы: ищу дополнительную информацию, использую онлайн сервисы.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Прохожу обучение в формате онлайн.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изучаю что-то новое и интересное.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1C067919-0ACB-6E47-9537-A4D9FC178DFF}"/>
              </a:ext>
            </a:extLst>
          </p:cNvPr>
          <p:cNvSpPr/>
          <p:nvPr/>
        </p:nvSpPr>
        <p:spPr>
          <a:xfrm>
            <a:off x="846044" y="1372308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8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BF386-B57C-6642-B8F3-22B61B2E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каких целей вы используете интернет чаще всего?</a:t>
            </a:r>
            <a:b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1C067919-0ACB-6E47-9537-A4D9FC178DFF}"/>
              </a:ext>
            </a:extLst>
          </p:cNvPr>
          <p:cNvSpPr/>
          <p:nvPr/>
        </p:nvSpPr>
        <p:spPr>
          <a:xfrm>
            <a:off x="846044" y="1372308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F76C2FE-8BD9-CC45-91F6-9119CD3F4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84" y="1625388"/>
            <a:ext cx="8852685" cy="5232612"/>
          </a:xfrm>
        </p:spPr>
      </p:pic>
    </p:spTree>
    <p:extLst>
      <p:ext uri="{BB962C8B-B14F-4D97-AF65-F5344CB8AC3E}">
        <p14:creationId xmlns:p14="http://schemas.microsoft.com/office/powerpoint/2010/main" val="200059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BF386-B57C-6642-B8F3-22B61B2E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Montserrat" panose="020B0604020202020204" charset="-52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Montserrat" panose="020B0604020202020204" charset="-52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изучаете/изучали в формате онлайн?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2ECBB-D19F-4C40-AA71-426A1720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98902" cy="4725101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 общий уровень развития по интересным мне темам.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прохожу повышение квалификации по своему предмету.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изучаю что-то новое и интересное.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Skills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надпрофессиональные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навыки)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Изучаю все что интересно моим ученикам/учителям,      чтобы быть с ними на одной волне.</a:t>
            </a:r>
          </a:p>
        </p:txBody>
      </p:sp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1C067919-0ACB-6E47-9537-A4D9FC178DFF}"/>
              </a:ext>
            </a:extLst>
          </p:cNvPr>
          <p:cNvSpPr/>
          <p:nvPr/>
        </p:nvSpPr>
        <p:spPr>
          <a:xfrm>
            <a:off x="846044" y="1372308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5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BF386-B57C-6642-B8F3-22B61B2E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Montserrat" panose="020B0604020202020204" charset="-52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Montserrat" panose="020B0604020202020204" charset="-52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изучаете/изучали в формате онлайн?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C06B11-4D13-9143-9B89-C39F22BA2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245" y="1140431"/>
            <a:ext cx="9035604" cy="5697689"/>
          </a:xfrm>
        </p:spPr>
      </p:pic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1C067919-0ACB-6E47-9537-A4D9FC178DFF}"/>
              </a:ext>
            </a:extLst>
          </p:cNvPr>
          <p:cNvSpPr/>
          <p:nvPr/>
        </p:nvSpPr>
        <p:spPr>
          <a:xfrm>
            <a:off x="846044" y="1372308"/>
            <a:ext cx="3481227" cy="775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22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396</Words>
  <Application>Microsoft Office PowerPoint</Application>
  <PresentationFormat>Широкоэкранный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OpenSans</vt:lpstr>
      <vt:lpstr>Times New Roman</vt:lpstr>
      <vt:lpstr>Тема Office</vt:lpstr>
      <vt:lpstr>Цифровые технологии в работе учителя</vt:lpstr>
      <vt:lpstr>Глобальное будущее  образования </vt:lpstr>
      <vt:lpstr>Цифры</vt:lpstr>
      <vt:lpstr>Сколько времени (в среднем) вы проводите в интернете в день? </vt:lpstr>
      <vt:lpstr>Сколько времени (в среднем) вы проводите в интернете в день? </vt:lpstr>
      <vt:lpstr>  Для каких целей вы используете интернет чаще всего?  </vt:lpstr>
      <vt:lpstr>Для каких целей вы используете интернет чаще всего? </vt:lpstr>
      <vt:lpstr> Что вы изучаете/изучали в формате онлайн?  </vt:lpstr>
      <vt:lpstr> Что вы изучаете/изучали в формате онлайн?  </vt:lpstr>
      <vt:lpstr>Один из выводов…</vt:lpstr>
      <vt:lpstr>ДВС</vt:lpstr>
      <vt:lpstr>Презентация PowerPoint</vt:lpstr>
      <vt:lpstr>Цель</vt:lpstr>
      <vt:lpstr>Google Classroom</vt:lpstr>
      <vt:lpstr>Google Classroom</vt:lpstr>
      <vt:lpstr>Презентация PowerPoint</vt:lpstr>
      <vt:lpstr>Learnis</vt:lpstr>
      <vt:lpstr>Learnis</vt:lpstr>
      <vt:lpstr>Презентация PowerPoint</vt:lpstr>
      <vt:lpstr>Будущее образования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инструменты для дистанционного урока</dc:title>
  <dc:creator>Ольга Лихачева</dc:creator>
  <cp:lastModifiedBy>186</cp:lastModifiedBy>
  <cp:revision>41</cp:revision>
  <dcterms:created xsi:type="dcterms:W3CDTF">2020-11-06T15:08:59Z</dcterms:created>
  <dcterms:modified xsi:type="dcterms:W3CDTF">2023-03-06T12:36:20Z</dcterms:modified>
</cp:coreProperties>
</file>